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sldIdLst>
    <p:sldId id="256" r:id="rId2"/>
    <p:sldId id="257" r:id="rId3"/>
    <p:sldId id="277" r:id="rId4"/>
    <p:sldId id="258" r:id="rId5"/>
    <p:sldId id="266" r:id="rId6"/>
    <p:sldId id="259" r:id="rId7"/>
    <p:sldId id="260" r:id="rId8"/>
    <p:sldId id="261" r:id="rId9"/>
    <p:sldId id="262" r:id="rId10"/>
    <p:sldId id="263" r:id="rId11"/>
    <p:sldId id="264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6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969" autoAdjust="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fif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30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868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2449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17262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020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990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642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2865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44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4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3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876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016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32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6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257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653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DFC5C84-F6AA-48C0-A076-EE8870F8947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060F1F-2F53-4854-AB02-513C3D06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35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  <p:sldLayoutId id="214748379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know-it.co.in/Home/Index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f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FE7CBB-2687-F0F0-7F99-9EB7C0A9F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43790" cy="18437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EED72E-7777-51FE-1039-CAE93148D17B}"/>
              </a:ext>
            </a:extLst>
          </p:cNvPr>
          <p:cNvSpPr txBox="1"/>
          <p:nvPr/>
        </p:nvSpPr>
        <p:spPr>
          <a:xfrm>
            <a:off x="1853650" y="1826193"/>
            <a:ext cx="89641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Sarala" panose="00000500000000000000" pitchFamily="2" charset="0"/>
                <a:cs typeface="Sarala" panose="00000500000000000000" pitchFamily="2" charset="0"/>
              </a:rPr>
              <a:t>Musical Instruments Shopping App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942BAB-142B-3632-F6B3-AFAD35BC1E48}"/>
              </a:ext>
            </a:extLst>
          </p:cNvPr>
          <p:cNvSpPr txBox="1"/>
          <p:nvPr/>
        </p:nvSpPr>
        <p:spPr>
          <a:xfrm>
            <a:off x="3252865" y="691062"/>
            <a:ext cx="2608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Center name:</a:t>
            </a:r>
            <a:endParaRPr lang="en-US" sz="2800" dirty="0"/>
          </a:p>
        </p:txBody>
      </p:sp>
      <p:pic>
        <p:nvPicPr>
          <p:cNvPr id="1026" name="Picture 2" descr="Logo">
            <a:hlinkClick r:id="rId3"/>
            <a:extLst>
              <a:ext uri="{FF2B5EF4-FFF2-40B4-BE49-F238E27FC236}">
                <a16:creationId xmlns:a16="http://schemas.microsoft.com/office/drawing/2014/main" id="{FBCA50D5-B638-FD95-0BEE-FC4C54D50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6026" y="691062"/>
            <a:ext cx="1634202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2DEB3C-3CE7-A6C1-5BFB-D46A21553A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033" y="520148"/>
            <a:ext cx="1049311" cy="9039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5CC23BD-970D-C4A8-157D-7AF47077FD14}"/>
              </a:ext>
            </a:extLst>
          </p:cNvPr>
          <p:cNvSpPr txBox="1"/>
          <p:nvPr/>
        </p:nvSpPr>
        <p:spPr>
          <a:xfrm>
            <a:off x="559765" y="4552546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Presented by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DA9E5F-D999-A772-2C76-DEC2CCF1371F}"/>
              </a:ext>
            </a:extLst>
          </p:cNvPr>
          <p:cNvSpPr txBox="1"/>
          <p:nvPr/>
        </p:nvSpPr>
        <p:spPr>
          <a:xfrm>
            <a:off x="559765" y="5198877"/>
            <a:ext cx="39972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PRN				Name</a:t>
            </a:r>
          </a:p>
          <a:p>
            <a:r>
              <a:rPr lang="en-US" dirty="0"/>
              <a:t>220943020022	Devendra Patel</a:t>
            </a:r>
          </a:p>
          <a:p>
            <a:r>
              <a:rPr lang="en-US" dirty="0"/>
              <a:t>220943020031	Girijesh Gupta</a:t>
            </a:r>
          </a:p>
          <a:p>
            <a:r>
              <a:rPr lang="en-US" dirty="0"/>
              <a:t>220943020047   	Aditya Kulkarni</a:t>
            </a:r>
          </a:p>
          <a:p>
            <a:r>
              <a:rPr lang="en-US" dirty="0"/>
              <a:t>220943020051 	Sanket Maske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AAAA0E-C000-747D-2CDE-D57A230E93A3}"/>
              </a:ext>
            </a:extLst>
          </p:cNvPr>
          <p:cNvSpPr txBox="1"/>
          <p:nvPr/>
        </p:nvSpPr>
        <p:spPr>
          <a:xfrm>
            <a:off x="9563724" y="5331717"/>
            <a:ext cx="18934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Guided by</a:t>
            </a:r>
          </a:p>
          <a:p>
            <a:r>
              <a:rPr lang="en-US" dirty="0"/>
              <a:t>Prof.Bakul Joshi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588BD5-5372-6DB5-42FA-69DA7AFBCA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125" y="2534079"/>
            <a:ext cx="6475750" cy="238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801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7CC6513-BE05-6F82-9683-3C5DEF3DC9AC}"/>
              </a:ext>
            </a:extLst>
          </p:cNvPr>
          <p:cNvSpPr txBox="1"/>
          <p:nvPr/>
        </p:nvSpPr>
        <p:spPr>
          <a:xfrm>
            <a:off x="1618937" y="1573967"/>
            <a:ext cx="9653665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Features of Seller </a:t>
            </a:r>
            <a:r>
              <a:rPr lang="en-US" dirty="0"/>
              <a:t>:</a:t>
            </a:r>
          </a:p>
          <a:p>
            <a:endParaRPr lang="en-US" dirty="0"/>
          </a:p>
          <a:p>
            <a:pPr marL="342900" lvl="0" indent="-342900" algn="l">
              <a:buFont typeface="Wingdings" panose="05000000000000000000" pitchFamily="2" charset="2"/>
              <a:buChar char="v"/>
              <a:tabLst>
                <a:tab pos="266700" algn="l"/>
              </a:tabLst>
            </a:pPr>
            <a:r>
              <a:rPr lang="en-US" sz="2400" kern="100" dirty="0">
                <a:effectLst/>
                <a:ea typeface="SimSun" panose="02010600030101010101" pitchFamily="2" charset="-122"/>
              </a:rPr>
              <a:t>Seller can Register in system easily</a:t>
            </a:r>
          </a:p>
          <a:p>
            <a:pPr marL="342900" lvl="0" indent="-342900" algn="l">
              <a:buFont typeface="Wingdings" panose="05000000000000000000" pitchFamily="2" charset="2"/>
              <a:buChar char="v"/>
              <a:tabLst>
                <a:tab pos="266700" algn="l"/>
              </a:tabLst>
            </a:pPr>
            <a:endParaRPr lang="en-US" sz="2400" kern="100" dirty="0">
              <a:ea typeface="SimSun" panose="02010600030101010101" pitchFamily="2" charset="-122"/>
            </a:endParaRPr>
          </a:p>
          <a:p>
            <a:pPr marL="342900" lvl="0" indent="-342900" algn="l">
              <a:buFont typeface="Wingdings" panose="05000000000000000000" pitchFamily="2" charset="2"/>
              <a:buChar char="v"/>
              <a:tabLst>
                <a:tab pos="266700" algn="l"/>
              </a:tabLst>
            </a:pPr>
            <a:r>
              <a:rPr lang="en-US" sz="2400" kern="100" dirty="0">
                <a:effectLst/>
                <a:ea typeface="SimSun" panose="02010600030101010101" pitchFamily="2" charset="-122"/>
              </a:rPr>
              <a:t>System will provide  proposal of approve seller to admin</a:t>
            </a:r>
          </a:p>
          <a:p>
            <a:pPr lvl="0" algn="l">
              <a:tabLst>
                <a:tab pos="266700" algn="l"/>
              </a:tabLst>
            </a:pPr>
            <a:r>
              <a:rPr lang="en-US" sz="2400" kern="100" dirty="0">
                <a:effectLst/>
                <a:ea typeface="SimSun" panose="02010600030101010101" pitchFamily="2" charset="-122"/>
              </a:rPr>
              <a:t>  </a:t>
            </a:r>
          </a:p>
          <a:p>
            <a:pPr marL="342900" lvl="0" indent="-342900" algn="l">
              <a:buFont typeface="Wingdings" panose="05000000000000000000" pitchFamily="2" charset="2"/>
              <a:buChar char="v"/>
              <a:tabLst>
                <a:tab pos="266700" algn="l"/>
              </a:tabLst>
            </a:pPr>
            <a:r>
              <a:rPr lang="en-US" sz="2400" kern="100" dirty="0">
                <a:effectLst/>
                <a:ea typeface="SimSun" panose="02010600030101010101" pitchFamily="2" charset="-122"/>
              </a:rPr>
              <a:t>Seller can Upload Product after approval of admin</a:t>
            </a:r>
          </a:p>
          <a:p>
            <a:pPr lvl="0" algn="l">
              <a:tabLst>
                <a:tab pos="266700" algn="l"/>
              </a:tabLst>
            </a:pPr>
            <a:endParaRPr lang="en-US" sz="2400" kern="100" dirty="0">
              <a:effectLst/>
              <a:ea typeface="SimSun" panose="02010600030101010101" pitchFamily="2" charset="-122"/>
            </a:endParaRPr>
          </a:p>
          <a:p>
            <a:pPr marL="342900" lvl="0" indent="-342900" algn="l">
              <a:buFont typeface="Wingdings" panose="05000000000000000000" pitchFamily="2" charset="2"/>
              <a:buChar char="v"/>
              <a:tabLst>
                <a:tab pos="266700" algn="l"/>
              </a:tabLst>
            </a:pPr>
            <a:r>
              <a:rPr lang="en-US" sz="2400" kern="100" dirty="0">
                <a:effectLst/>
                <a:ea typeface="SimSun" panose="02010600030101010101" pitchFamily="2" charset="-122"/>
              </a:rPr>
              <a:t>Seller can remove Product from platform</a:t>
            </a:r>
          </a:p>
          <a:p>
            <a:pPr lvl="0" algn="l">
              <a:tabLst>
                <a:tab pos="266700" algn="l"/>
              </a:tabLst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030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9B1AEA-F3B5-FF37-A126-85D19C30FE82}"/>
              </a:ext>
            </a:extLst>
          </p:cNvPr>
          <p:cNvSpPr txBox="1"/>
          <p:nvPr/>
        </p:nvSpPr>
        <p:spPr>
          <a:xfrm>
            <a:off x="3939800" y="1843790"/>
            <a:ext cx="558197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Features of Admin :</a:t>
            </a:r>
          </a:p>
          <a:p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Admin can login the system easily.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Admin can approve seller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Admin can view products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Admin remove seller  </a:t>
            </a:r>
          </a:p>
        </p:txBody>
      </p:sp>
    </p:spTree>
    <p:extLst>
      <p:ext uri="{BB962C8B-B14F-4D97-AF65-F5344CB8AC3E}">
        <p14:creationId xmlns:p14="http://schemas.microsoft.com/office/powerpoint/2010/main" val="899754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4273B2-92D9-C75A-CB63-14CD356DA0C8}"/>
              </a:ext>
            </a:extLst>
          </p:cNvPr>
          <p:cNvSpPr txBox="1"/>
          <p:nvPr/>
        </p:nvSpPr>
        <p:spPr>
          <a:xfrm>
            <a:off x="569626" y="464695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ScreenShots of Project :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014C825-64F8-E965-144E-5B45B68271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937" y="1064303"/>
            <a:ext cx="10478125" cy="514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467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56E9CB-E4F4-A926-126A-87FA83D0A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13" y="1109272"/>
            <a:ext cx="9998439" cy="52709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4BDE0F-F8D7-B313-16DA-229A01D24403}"/>
              </a:ext>
            </a:extLst>
          </p:cNvPr>
          <p:cNvSpPr txBox="1"/>
          <p:nvPr/>
        </p:nvSpPr>
        <p:spPr>
          <a:xfrm>
            <a:off x="693295" y="293146"/>
            <a:ext cx="60935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Login:</a:t>
            </a:r>
          </a:p>
        </p:txBody>
      </p:sp>
    </p:spTree>
    <p:extLst>
      <p:ext uri="{BB962C8B-B14F-4D97-AF65-F5344CB8AC3E}">
        <p14:creationId xmlns:p14="http://schemas.microsoft.com/office/powerpoint/2010/main" val="1211588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55F92A-F1C7-9519-9011-18AFD7C56D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33" y="985602"/>
            <a:ext cx="10133351" cy="56850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F6185F-4DF9-0699-3801-8C6D817AD9FF}"/>
              </a:ext>
            </a:extLst>
          </p:cNvPr>
          <p:cNvSpPr txBox="1"/>
          <p:nvPr/>
        </p:nvSpPr>
        <p:spPr>
          <a:xfrm>
            <a:off x="978109" y="384960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Registration Page for buyer/seller</a:t>
            </a:r>
            <a:r>
              <a:rPr lang="en-US" sz="1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90158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B06606-EFB5-CF01-115F-1795CB1BFF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76" y="959370"/>
            <a:ext cx="10003435" cy="56063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9B458A-33E3-D852-8D96-5EAAAD997CBC}"/>
              </a:ext>
            </a:extLst>
          </p:cNvPr>
          <p:cNvSpPr txBox="1"/>
          <p:nvPr/>
        </p:nvSpPr>
        <p:spPr>
          <a:xfrm>
            <a:off x="809469" y="292309"/>
            <a:ext cx="2507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Seller Approval:</a:t>
            </a:r>
          </a:p>
        </p:txBody>
      </p:sp>
    </p:spTree>
    <p:extLst>
      <p:ext uri="{BB962C8B-B14F-4D97-AF65-F5344CB8AC3E}">
        <p14:creationId xmlns:p14="http://schemas.microsoft.com/office/powerpoint/2010/main" val="3605623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1F3B01-4614-CCDC-C322-C81BA7DF9F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744" y="839448"/>
            <a:ext cx="9653666" cy="586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F9CF33C-DF8F-3C19-2CBB-26D0DBAB64D5}"/>
              </a:ext>
            </a:extLst>
          </p:cNvPr>
          <p:cNvSpPr txBox="1"/>
          <p:nvPr/>
        </p:nvSpPr>
        <p:spPr>
          <a:xfrm>
            <a:off x="839449" y="284813"/>
            <a:ext cx="14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 list:</a:t>
            </a:r>
          </a:p>
        </p:txBody>
      </p:sp>
    </p:spTree>
    <p:extLst>
      <p:ext uri="{BB962C8B-B14F-4D97-AF65-F5344CB8AC3E}">
        <p14:creationId xmlns:p14="http://schemas.microsoft.com/office/powerpoint/2010/main" val="2601474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2E5970-196D-B115-BE43-CE0DF224AF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18" y="1259173"/>
            <a:ext cx="11332564" cy="53964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E5CA71-93B0-452B-B601-182FAB8A63E2}"/>
              </a:ext>
            </a:extLst>
          </p:cNvPr>
          <p:cNvSpPr txBox="1"/>
          <p:nvPr/>
        </p:nvSpPr>
        <p:spPr>
          <a:xfrm>
            <a:off x="899410" y="434715"/>
            <a:ext cx="1997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User’s Page:</a:t>
            </a:r>
          </a:p>
        </p:txBody>
      </p:sp>
    </p:spTree>
    <p:extLst>
      <p:ext uri="{BB962C8B-B14F-4D97-AF65-F5344CB8AC3E}">
        <p14:creationId xmlns:p14="http://schemas.microsoft.com/office/powerpoint/2010/main" val="2942324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5CD5E7-D8B5-8C18-9915-7CE0EB390F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13" y="1259173"/>
            <a:ext cx="11317574" cy="52765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28FC35-4537-8688-EF51-14A66374ACBA}"/>
              </a:ext>
            </a:extLst>
          </p:cNvPr>
          <p:cNvSpPr txBox="1"/>
          <p:nvPr/>
        </p:nvSpPr>
        <p:spPr>
          <a:xfrm>
            <a:off x="839450" y="322288"/>
            <a:ext cx="2122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Sellers home:</a:t>
            </a:r>
          </a:p>
        </p:txBody>
      </p:sp>
    </p:spTree>
    <p:extLst>
      <p:ext uri="{BB962C8B-B14F-4D97-AF65-F5344CB8AC3E}">
        <p14:creationId xmlns:p14="http://schemas.microsoft.com/office/powerpoint/2010/main" val="1277955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121741-511C-32C7-306D-D9C4280CC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85" y="1289153"/>
            <a:ext cx="11689830" cy="54414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02B674-1DE3-081E-7863-8DF8CD17EE91}"/>
              </a:ext>
            </a:extLst>
          </p:cNvPr>
          <p:cNvSpPr txBox="1"/>
          <p:nvPr/>
        </p:nvSpPr>
        <p:spPr>
          <a:xfrm>
            <a:off x="839449" y="374754"/>
            <a:ext cx="4504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Seller can Upload Product information:</a:t>
            </a:r>
          </a:p>
        </p:txBody>
      </p:sp>
    </p:spTree>
    <p:extLst>
      <p:ext uri="{BB962C8B-B14F-4D97-AF65-F5344CB8AC3E}">
        <p14:creationId xmlns:p14="http://schemas.microsoft.com/office/powerpoint/2010/main" val="1907142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51A736-F385-803B-AE78-20815CE45968}"/>
              </a:ext>
            </a:extLst>
          </p:cNvPr>
          <p:cNvSpPr txBox="1"/>
          <p:nvPr/>
        </p:nvSpPr>
        <p:spPr>
          <a:xfrm>
            <a:off x="420659" y="157397"/>
            <a:ext cx="19463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Content: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98C3D6-0A09-08A9-BB31-3E45559BD71A}"/>
              </a:ext>
            </a:extLst>
          </p:cNvPr>
          <p:cNvSpPr txBox="1"/>
          <p:nvPr/>
        </p:nvSpPr>
        <p:spPr>
          <a:xfrm>
            <a:off x="4362138" y="2960557"/>
            <a:ext cx="6385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E65ECDC-3CFF-B99A-DB5F-FB18544E9B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184482"/>
              </p:ext>
            </p:extLst>
          </p:nvPr>
        </p:nvGraphicFramePr>
        <p:xfrm>
          <a:off x="2367026" y="662417"/>
          <a:ext cx="4343400" cy="58889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343400">
                  <a:extLst>
                    <a:ext uri="{9D8B030D-6E8A-4147-A177-3AD203B41FA5}">
                      <a16:colId xmlns:a16="http://schemas.microsoft.com/office/drawing/2014/main" val="2189979366"/>
                    </a:ext>
                  </a:extLst>
                </a:gridCol>
              </a:tblGrid>
              <a:tr h="588894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Introduction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000" dirty="0"/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000" dirty="0">
                          <a:effectLst/>
                        </a:rPr>
                        <a:t>Architectural Design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0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Technology and Software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000" dirty="0">
                        <a:effectLst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effectLst/>
                        </a:rPr>
                        <a:t>Logistics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2000" dirty="0">
                        <a:effectLst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effectLst/>
                        </a:rPr>
                        <a:t> Related people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000" dirty="0">
                        <a:effectLst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effectLst/>
                        </a:rPr>
                        <a:t>Features of User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000" dirty="0">
                        <a:effectLst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effectLst/>
                        </a:rPr>
                        <a:t>Features of Seller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000" dirty="0">
                        <a:effectLst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effectLst/>
                        </a:rPr>
                        <a:t>Features of Admin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000" dirty="0">
                        <a:effectLst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effectLst/>
                        </a:rPr>
                        <a:t>Screenshots of system  flow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000" dirty="0">
                        <a:effectLst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effectLst/>
                        </a:rPr>
                        <a:t>Conclusion and scope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637241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70919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CBF747-93E4-1611-1B21-845285320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9154"/>
            <a:ext cx="12192000" cy="55688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493B67-C695-2A67-1FDF-1A95C7086BF0}"/>
              </a:ext>
            </a:extLst>
          </p:cNvPr>
          <p:cNvSpPr txBox="1"/>
          <p:nvPr/>
        </p:nvSpPr>
        <p:spPr>
          <a:xfrm>
            <a:off x="1274163" y="367259"/>
            <a:ext cx="4821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Product list to add to cart:</a:t>
            </a:r>
          </a:p>
        </p:txBody>
      </p:sp>
    </p:spTree>
    <p:extLst>
      <p:ext uri="{BB962C8B-B14F-4D97-AF65-F5344CB8AC3E}">
        <p14:creationId xmlns:p14="http://schemas.microsoft.com/office/powerpoint/2010/main" val="22558173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AF02AD-6213-7BF2-5D34-41F2943C28A4}"/>
              </a:ext>
            </a:extLst>
          </p:cNvPr>
          <p:cNvSpPr txBox="1"/>
          <p:nvPr/>
        </p:nvSpPr>
        <p:spPr>
          <a:xfrm>
            <a:off x="449705" y="884420"/>
            <a:ext cx="11816055" cy="4124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  <a:r>
              <a:rPr lang="en-US" sz="2800" dirty="0"/>
              <a:t>Conclusion and scope: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Online instrument  shopping app has more opportunities to compare prices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of instrument than traditional shopping.</a:t>
            </a:r>
          </a:p>
          <a:p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This app gives </a:t>
            </a:r>
            <a:r>
              <a:rPr lang="en-US" sz="2400" kern="100" dirty="0">
                <a:effectLst/>
                <a:ea typeface="SimSun" panose="02010600030101010101" pitchFamily="2" charset="-122"/>
              </a:rPr>
              <a:t>helps to grow the business, and transforms the way people</a:t>
            </a:r>
          </a:p>
          <a:p>
            <a:pPr algn="just"/>
            <a:r>
              <a:rPr lang="en-US" sz="2400" kern="100" dirty="0">
                <a:effectLst/>
                <a:ea typeface="SimSun" panose="02010600030101010101" pitchFamily="2" charset="-122"/>
              </a:rPr>
              <a:t> shop for musical instruments online.</a:t>
            </a:r>
          </a:p>
          <a:p>
            <a:pPr algn="just"/>
            <a:endParaRPr lang="en-US" sz="2400" kern="100" dirty="0">
              <a:ea typeface="SimSun" panose="02010600030101010101" pitchFamily="2" charset="-122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This app help to seller to enhance the business .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Our designed online shopping system provides a 24×7 service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185856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310512-AA7C-5E86-1A4F-4F0C92E8E1B6}"/>
              </a:ext>
            </a:extLst>
          </p:cNvPr>
          <p:cNvSpPr txBox="1"/>
          <p:nvPr/>
        </p:nvSpPr>
        <p:spPr>
          <a:xfrm>
            <a:off x="3867462" y="2585803"/>
            <a:ext cx="3927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833639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B35F43-10D1-8993-8860-24CD5C5DD1C4}"/>
              </a:ext>
            </a:extLst>
          </p:cNvPr>
          <p:cNvSpPr txBox="1"/>
          <p:nvPr/>
        </p:nvSpPr>
        <p:spPr>
          <a:xfrm>
            <a:off x="780281" y="1720840"/>
            <a:ext cx="1063143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Project Idea:</a:t>
            </a:r>
          </a:p>
          <a:p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We have a personal interest in music and musical instrument </a:t>
            </a:r>
          </a:p>
          <a:p>
            <a:pPr lvl="1"/>
            <a:endParaRPr lang="en-US" sz="2400" dirty="0"/>
          </a:p>
          <a:p>
            <a:r>
              <a:rPr lang="en-US" sz="2400" dirty="0"/>
              <a:t>		so we thought about creating an app that would make it easier</a:t>
            </a:r>
          </a:p>
          <a:p>
            <a:endParaRPr lang="en-US" sz="2400" dirty="0"/>
          </a:p>
          <a:p>
            <a:r>
              <a:rPr lang="en-US" sz="2400" dirty="0"/>
              <a:t>		 for people to shop for musical instruments online.</a:t>
            </a:r>
          </a:p>
          <a:p>
            <a:endParaRPr lang="en-US" sz="2400" dirty="0"/>
          </a:p>
          <a:p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9083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A4242F-84C7-FFC4-283D-99503D22E43B}"/>
              </a:ext>
            </a:extLst>
          </p:cNvPr>
          <p:cNvSpPr txBox="1"/>
          <p:nvPr/>
        </p:nvSpPr>
        <p:spPr>
          <a:xfrm>
            <a:off x="1079292" y="704538"/>
            <a:ext cx="1789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 Rounded MT Bold" panose="020F0704030504030204" pitchFamily="34" charset="0"/>
              </a:rPr>
              <a:t>Introduction: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F0759-FE61-176E-83EB-1E3D6C59C1E8}"/>
              </a:ext>
            </a:extLst>
          </p:cNvPr>
          <p:cNvSpPr txBox="1"/>
          <p:nvPr/>
        </p:nvSpPr>
        <p:spPr>
          <a:xfrm>
            <a:off x="764498" y="1828800"/>
            <a:ext cx="111622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Online musical shopping application is intended to provide complete solution for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Vendors</a:t>
            </a:r>
          </a:p>
          <a:p>
            <a:r>
              <a:rPr lang="en-US" dirty="0"/>
              <a:t>			It will enable vendors to setup online shops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/>
              <a:t>Customers</a:t>
            </a:r>
          </a:p>
          <a:p>
            <a:r>
              <a:rPr lang="en-US" dirty="0"/>
              <a:t>			To browse through shop and purchase them online without having visit shop physically.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Administrator to approve and reject requests for new sellers and maintain various lists of seller category.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Simplicity of design ,execution and operation is main goal of this unique app.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ea typeface="SimSun" panose="02010600030101010101" pitchFamily="2" charset="-122"/>
              </a:rPr>
              <a:t>App helps to grow the business, and transforms the way people shop for musical instruments online.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39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E149CA-C738-A88C-EB9B-A5D11425E1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112" y="357812"/>
            <a:ext cx="8582416" cy="515302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BEF3FD-05A5-12FC-EB60-AB4ADF233F55}"/>
              </a:ext>
            </a:extLst>
          </p:cNvPr>
          <p:cNvSpPr txBox="1"/>
          <p:nvPr/>
        </p:nvSpPr>
        <p:spPr>
          <a:xfrm>
            <a:off x="4252386" y="6100997"/>
            <a:ext cx="36872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Architectural design</a:t>
            </a:r>
          </a:p>
        </p:txBody>
      </p:sp>
    </p:spTree>
    <p:extLst>
      <p:ext uri="{BB962C8B-B14F-4D97-AF65-F5344CB8AC3E}">
        <p14:creationId xmlns:p14="http://schemas.microsoft.com/office/powerpoint/2010/main" val="755611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9CFC28-DB39-D000-51F0-111F1034D2C2}"/>
              </a:ext>
            </a:extLst>
          </p:cNvPr>
          <p:cNvSpPr txBox="1"/>
          <p:nvPr/>
        </p:nvSpPr>
        <p:spPr>
          <a:xfrm>
            <a:off x="518191" y="839449"/>
            <a:ext cx="11155618" cy="6370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Logistics: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The Home page Contains all the details about how to log in.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If you are a new user or seller you have to first register and then you will be able to buy</a:t>
            </a:r>
          </a:p>
          <a:p>
            <a:r>
              <a:rPr lang="en-US" sz="2000" dirty="0"/>
              <a:t>	 instrument or accessories of that.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After registration of seller the admins approval is required for next operation.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Product page contains all details of products which are available for user.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For user view product is also there to search your type of instrument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User can create cart to add his favorite items in cart.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After approval of admin seller can upload a instruments information on web page.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800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DF8A4E-85B1-0474-9D01-6F4D64A312A5}"/>
              </a:ext>
            </a:extLst>
          </p:cNvPr>
          <p:cNvSpPr txBox="1"/>
          <p:nvPr/>
        </p:nvSpPr>
        <p:spPr>
          <a:xfrm>
            <a:off x="224853" y="486224"/>
            <a:ext cx="1149745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Technology and software :</a:t>
            </a:r>
          </a:p>
          <a:p>
            <a:r>
              <a:rPr lang="en-US" sz="2800" dirty="0"/>
              <a:t>				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For front End (view) UI: React js ,</a:t>
            </a:r>
          </a:p>
          <a:p>
            <a:pPr lvl="8"/>
            <a:r>
              <a:rPr lang="en-US" sz="2800" dirty="0"/>
              <a:t>	 VS code</a:t>
            </a:r>
          </a:p>
          <a:p>
            <a:pPr lvl="8"/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For middle tier of project: java , 			</a:t>
            </a:r>
          </a:p>
          <a:p>
            <a:pPr lvl="8"/>
            <a:r>
              <a:rPr lang="en-US" sz="2800" dirty="0"/>
              <a:t>		Spring boot API </a:t>
            </a:r>
          </a:p>
          <a:p>
            <a:pPr lvl="8"/>
            <a:r>
              <a:rPr lang="en-US" sz="2800" dirty="0"/>
              <a:t>		eclipse</a:t>
            </a:r>
          </a:p>
          <a:p>
            <a:pPr lvl="8"/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For back end : database of project : MySQL,</a:t>
            </a:r>
          </a:p>
          <a:p>
            <a:r>
              <a:rPr lang="en-US" sz="2800" dirty="0"/>
              <a:t>											mysql work bench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2C363D-6499-8373-D45E-52B9D3ABA6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9019" y="4482061"/>
            <a:ext cx="1963709" cy="7734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6D7A5A-D9E4-426C-FFED-1F54E23DB4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9019" y="1402871"/>
            <a:ext cx="1019331" cy="7208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B4FCA6-6276-433C-EF49-C4752DD992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228" y="1402871"/>
            <a:ext cx="1657663" cy="7208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9A90A0-F496-6E31-6324-2CC3E02C24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352" y="2924958"/>
            <a:ext cx="2917458" cy="10080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E436CB-F47A-7144-E4A2-A6C73F0233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935" y="2924958"/>
            <a:ext cx="1036824" cy="100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967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1E3319-CA7D-72F6-05AD-10D5896CB3AD}"/>
              </a:ext>
            </a:extLst>
          </p:cNvPr>
          <p:cNvSpPr txBox="1"/>
          <p:nvPr/>
        </p:nvSpPr>
        <p:spPr>
          <a:xfrm>
            <a:off x="1499016" y="1514007"/>
            <a:ext cx="10450297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Related people:</a:t>
            </a:r>
          </a:p>
          <a:p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Customer : to buy a instrument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Seller : to sell a instrument or accessories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Admin/Owner : </a:t>
            </a:r>
            <a:r>
              <a:rPr lang="en-US" sz="2400" kern="100" dirty="0">
                <a:effectLst/>
                <a:ea typeface="SimSun" panose="02010600030101010101" pitchFamily="2" charset="-122"/>
              </a:rPr>
              <a:t>Administrator will whole manage the whole system.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400" kern="100" dirty="0">
              <a:ea typeface="SimSun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kern="100" dirty="0">
                <a:effectLst/>
                <a:ea typeface="SimSun" panose="02010600030101010101" pitchFamily="2" charset="-122"/>
              </a:rPr>
              <a:t>Other music business industry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38445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2F91C1-5D68-433B-7275-C303DF4A5999}"/>
              </a:ext>
            </a:extLst>
          </p:cNvPr>
          <p:cNvSpPr txBox="1"/>
          <p:nvPr/>
        </p:nvSpPr>
        <p:spPr>
          <a:xfrm>
            <a:off x="689547" y="859065"/>
            <a:ext cx="10838223" cy="49244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Features of Buyers: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/>
              <a:t>Buyer </a:t>
            </a:r>
            <a:r>
              <a:rPr lang="en-US" sz="2400" b="1" dirty="0">
                <a:effectLst/>
                <a:ea typeface="Trebuchet MS" panose="020B0603020202020204" pitchFamily="34" charset="0"/>
                <a:cs typeface="Trebuchet MS" panose="020B0603020202020204" pitchFamily="34" charset="0"/>
              </a:rPr>
              <a:t>will </a:t>
            </a:r>
            <a:r>
              <a:rPr lang="en-US" sz="2400" b="1" dirty="0">
                <a:ea typeface="Trebuchet MS" panose="020B0603020202020204" pitchFamily="34" charset="0"/>
                <a:cs typeface="Trebuchet MS" panose="020B0603020202020204" pitchFamily="34" charset="0"/>
              </a:rPr>
              <a:t>register easily in this system by filling a information in form.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400" b="1" dirty="0">
              <a:ea typeface="Trebuchet MS" panose="020B0603020202020204" pitchFamily="34" charset="0"/>
              <a:cs typeface="Trebuchet MS" panose="020B0603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Buyer</a:t>
            </a:r>
            <a:r>
              <a:rPr lang="en-US" sz="2400" b="1" dirty="0">
                <a:ea typeface="Trebuchet MS" panose="020B0603020202020204" pitchFamily="34" charset="0"/>
                <a:cs typeface="Trebuchet MS" panose="020B0603020202020204" pitchFamily="34" charset="0"/>
              </a:rPr>
              <a:t> can login to enter the system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400" b="1" dirty="0">
              <a:effectLst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Buyer</a:t>
            </a:r>
            <a:r>
              <a:rPr lang="en-US" sz="2400" dirty="0">
                <a:effectLst/>
                <a:ea typeface="SimSun" panose="02010600030101010101" pitchFamily="2" charset="-122"/>
                <a:cs typeface="Times New Roman" panose="02020603050405020304" pitchFamily="18" charset="0"/>
              </a:rPr>
              <a:t> can view instruments list with all details.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400" dirty="0"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Buyer</a:t>
            </a:r>
            <a:r>
              <a:rPr lang="en-US" sz="2400" dirty="0">
                <a:effectLst/>
                <a:ea typeface="SimSun" panose="02010600030101010101" pitchFamily="2" charset="-122"/>
                <a:cs typeface="Times New Roman" panose="02020603050405020304" pitchFamily="18" charset="0"/>
              </a:rPr>
              <a:t> can select instrument use option add to cart.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400" dirty="0"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Buyer</a:t>
            </a:r>
            <a:r>
              <a:rPr lang="en-US" sz="24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will also remove selected product from Cart. </a:t>
            </a:r>
            <a:endParaRPr lang="en-US" sz="2400" dirty="0">
              <a:effectLst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lang="en-US" sz="2400" dirty="0"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ea typeface="SimSun" panose="02010600030101010101" pitchFamily="2" charset="-122"/>
                <a:cs typeface="Times New Roman" panose="02020603050405020304" pitchFamily="18" charset="0"/>
              </a:rPr>
              <a:t>Then b</a:t>
            </a:r>
            <a:r>
              <a:rPr lang="en-US" sz="2400" dirty="0"/>
              <a:t>uyer</a:t>
            </a:r>
            <a:r>
              <a:rPr lang="en-US" sz="2400" dirty="0">
                <a:effectLst/>
                <a:ea typeface="SimSun" panose="02010600030101010101" pitchFamily="2" charset="-122"/>
                <a:cs typeface="Times New Roman" panose="02020603050405020304" pitchFamily="18" charset="0"/>
              </a:rPr>
              <a:t> can buy a instrument.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6479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561</TotalTime>
  <Words>628</Words>
  <Application>Microsoft Office PowerPoint</Application>
  <PresentationFormat>Widescreen</PresentationFormat>
  <Paragraphs>143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Arial Rounded MT Bold</vt:lpstr>
      <vt:lpstr>Century Gothic</vt:lpstr>
      <vt:lpstr>Sarala</vt:lpstr>
      <vt:lpstr>Wingdings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Abc</dc:creator>
  <cp:lastModifiedBy>Abc</cp:lastModifiedBy>
  <cp:revision>58</cp:revision>
  <dcterms:created xsi:type="dcterms:W3CDTF">2023-03-12T04:28:32Z</dcterms:created>
  <dcterms:modified xsi:type="dcterms:W3CDTF">2023-03-13T06:22:48Z</dcterms:modified>
</cp:coreProperties>
</file>

<file path=docProps/thumbnail.jpeg>
</file>